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5" r:id="rId5"/>
    <p:sldId id="267" r:id="rId6"/>
    <p:sldId id="320" r:id="rId7"/>
    <p:sldId id="308" r:id="rId8"/>
    <p:sldId id="268" r:id="rId9"/>
    <p:sldId id="309" r:id="rId10"/>
    <p:sldId id="310" r:id="rId11"/>
    <p:sldId id="311" r:id="rId12"/>
    <p:sldId id="312" r:id="rId13"/>
    <p:sldId id="269" r:id="rId14"/>
    <p:sldId id="313" r:id="rId15"/>
    <p:sldId id="314" r:id="rId16"/>
    <p:sldId id="289" r:id="rId17"/>
  </p:sldIdLst>
  <p:sldSz cx="12192000" cy="685800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29" autoAdjust="0"/>
    <p:restoredTop sz="94063" autoAdjust="0"/>
  </p:normalViewPr>
  <p:slideViewPr>
    <p:cSldViewPr snapToGrid="0" showGuides="1">
      <p:cViewPr varScale="1">
        <p:scale>
          <a:sx n="107" d="100"/>
          <a:sy n="107" d="100"/>
        </p:scale>
        <p:origin x="408" y="114"/>
      </p:cViewPr>
      <p:guideLst>
        <p:guide orient="horz" pos="2066"/>
        <p:guide pos="4834"/>
        <p:guide pos="34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9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字魂59号-创粗黑" panose="00000500000000000000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字魂59号-创粗黑" panose="00000500000000000000" pitchFamily="2" charset="-122"/>
              </a:defRPr>
            </a:lvl1pPr>
          </a:lstStyle>
          <a:p>
            <a:fld id="{167FA93C-29B1-4199-89B1-C9D8A0C7888C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字魂59号-创粗黑" panose="000005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字魂59号-创粗黑" panose="00000500000000000000" pitchFamily="2" charset="-122"/>
                <a:ea typeface="宋体" panose="02010600030101010101" pitchFamily="2" charset="-122"/>
              </a:rPr>
            </a:fld>
            <a:endParaRPr lang="zh-CN" altLang="en-US" dirty="0">
              <a:latin typeface="字魂59号-创粗黑" panose="00000500000000000000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780C1C8B-0847-42AA-878D-865D1C9E509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1.xml"/><Relationship Id="rId4" Type="http://schemas.openxmlformats.org/officeDocument/2006/relationships/image" Target="../media/image2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3.xml"/><Relationship Id="rId2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5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hemeOverride" Target="../theme/themeOverride6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635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57395" y="2660543"/>
            <a:ext cx="44754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3D2048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项目汇报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16540" y="4100191"/>
            <a:ext cx="4906340" cy="103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汇报人：罗力鑫</a:t>
            </a:r>
            <a:endParaRPr lang="zh-CN" altLang="en-US" sz="205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组员：余明松，梁志健，黄喜鸿</a:t>
            </a:r>
            <a:endParaRPr lang="zh-CN" altLang="en-US" sz="205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组别：</a:t>
            </a:r>
            <a:r>
              <a:rPr lang="en-US" altLang="zh-CN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13</a:t>
            </a:r>
            <a:r>
              <a:rPr lang="zh-CN" altLang="en-US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组</a:t>
            </a:r>
            <a:endParaRPr lang="zh-CN" altLang="en-US" sz="205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流行童趣游戏活动欢快背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41645" y="-91855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44678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用户评测及改进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98951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用户评测及改进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6" y="-1589"/>
            <a:ext cx="3984625" cy="153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6" name="5"/>
          <p:cNvCxnSpPr/>
          <p:nvPr/>
        </p:nvCxnSpPr>
        <p:spPr>
          <a:xfrm rot="5400000">
            <a:off x="4330700" y="3556000"/>
            <a:ext cx="3556000" cy="211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4"/>
          <p:cNvSpPr txBox="1"/>
          <p:nvPr/>
        </p:nvSpPr>
        <p:spPr>
          <a:xfrm>
            <a:off x="1968762" y="1287400"/>
            <a:ext cx="2654935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已解决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在解决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2"/>
          <p:cNvSpPr txBox="1"/>
          <p:nvPr/>
        </p:nvSpPr>
        <p:spPr>
          <a:xfrm>
            <a:off x="8084979" y="128740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难以解决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2"/>
          <p:cNvSpPr txBox="1"/>
          <p:nvPr/>
        </p:nvSpPr>
        <p:spPr>
          <a:xfrm>
            <a:off x="731043" y="1894460"/>
            <a:ext cx="184023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部分小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bug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2"/>
          <p:cNvSpPr txBox="1"/>
          <p:nvPr/>
        </p:nvSpPr>
        <p:spPr>
          <a:xfrm>
            <a:off x="834548" y="269583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跳转异常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2"/>
          <p:cNvSpPr txBox="1"/>
          <p:nvPr/>
        </p:nvSpPr>
        <p:spPr>
          <a:xfrm>
            <a:off x="834548" y="343116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退出异常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2"/>
          <p:cNvSpPr txBox="1"/>
          <p:nvPr/>
        </p:nvSpPr>
        <p:spPr>
          <a:xfrm>
            <a:off x="3522503" y="189446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道具系统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2"/>
          <p:cNvSpPr txBox="1"/>
          <p:nvPr/>
        </p:nvSpPr>
        <p:spPr>
          <a:xfrm>
            <a:off x="3522503" y="269583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音量设置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2"/>
          <p:cNvSpPr txBox="1"/>
          <p:nvPr/>
        </p:nvSpPr>
        <p:spPr>
          <a:xfrm>
            <a:off x="9648031" y="1894460"/>
            <a:ext cx="1224915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打不开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2"/>
          <p:cNvSpPr txBox="1"/>
          <p:nvPr/>
        </p:nvSpPr>
        <p:spPr>
          <a:xfrm>
            <a:off x="7061993" y="189446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无法安装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2"/>
          <p:cNvSpPr txBox="1"/>
          <p:nvPr/>
        </p:nvSpPr>
        <p:spPr>
          <a:xfrm>
            <a:off x="7061993" y="269583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手机死机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2"/>
          <p:cNvSpPr txBox="1"/>
          <p:nvPr/>
        </p:nvSpPr>
        <p:spPr>
          <a:xfrm>
            <a:off x="9443878" y="269583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游戏崩溃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2"/>
          <p:cNvSpPr txBox="1"/>
          <p:nvPr/>
        </p:nvSpPr>
        <p:spPr>
          <a:xfrm>
            <a:off x="7061993" y="3431160"/>
            <a:ext cx="1633220" cy="49212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游戏卡死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7" grpId="0"/>
      <p:bldP spid="19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14071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分工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98951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分工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6" y="-1589"/>
            <a:ext cx="3984625" cy="153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2"/>
          <p:cNvSpPr txBox="1"/>
          <p:nvPr/>
        </p:nvSpPr>
        <p:spPr>
          <a:xfrm>
            <a:off x="560863" y="1340105"/>
            <a:ext cx="6532880" cy="2263775"/>
          </a:xfrm>
          <a:prstGeom prst="rect">
            <a:avLst/>
          </a:prstGeom>
        </p:spPr>
        <p:txBody>
          <a:bodyPr wrap="none" lIns="0" tIns="0" rIns="0" bIns="0" anchor="t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余明松：游戏主体、技术顾问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罗力鑫：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UI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、配色、各项功能完善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梁志健：图标、背景设计、道具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>
              <a:spcBef>
                <a:spcPct val="20000"/>
              </a:spcBef>
              <a:buFont typeface="Arial" panose="020B0604020202020204" pitchFamily="34" charset="0"/>
              <a:buNone/>
              <a:defRPr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黄喜鸿：测试、用户评测、资料搜集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  <p:bldP spid="30" grpId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85726" y="2467143"/>
            <a:ext cx="4820550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感谢聆听</a:t>
            </a:r>
            <a:endParaRPr lang="zh-CN" altLang="en-US" sz="8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8" y="0"/>
            <a:ext cx="410845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-47631" y="1"/>
            <a:ext cx="4092582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43875" y="0"/>
            <a:ext cx="4094162" cy="154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939750" y="273100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zh-CN" altLang="en-US" sz="40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5" name="文本框 524"/>
          <p:cNvSpPr txBox="1"/>
          <p:nvPr/>
        </p:nvSpPr>
        <p:spPr>
          <a:xfrm>
            <a:off x="606326" y="3418567"/>
            <a:ext cx="15440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6736" y="147374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12866" y="1509903"/>
            <a:ext cx="47391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a-DK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da-DK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PA_组合 30"/>
          <p:cNvGrpSpPr/>
          <p:nvPr>
            <p:custDataLst>
              <p:tags r:id="rId2"/>
            </p:custDataLst>
          </p:nvPr>
        </p:nvGrpSpPr>
        <p:grpSpPr>
          <a:xfrm>
            <a:off x="-2491734" y="1990794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3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48" name="PA_组合 47"/>
          <p:cNvGrpSpPr/>
          <p:nvPr>
            <p:custDataLst>
              <p:tags r:id="rId4"/>
            </p:custDataLst>
          </p:nvPr>
        </p:nvGrpSpPr>
        <p:grpSpPr>
          <a:xfrm>
            <a:off x="5492815" y="1454697"/>
            <a:ext cx="36001" cy="1333801"/>
            <a:chOff x="5492815" y="948815"/>
            <a:chExt cx="36001" cy="1333801"/>
          </a:xfrm>
        </p:grpSpPr>
        <p:sp>
          <p:nvSpPr>
            <p:cNvPr id="46" name="PA_矩形 45"/>
            <p:cNvSpPr/>
            <p:nvPr>
              <p:custDataLst>
                <p:tags r:id="rId5"/>
              </p:custDataLst>
            </p:nvPr>
          </p:nvSpPr>
          <p:spPr>
            <a:xfrm>
              <a:off x="5492816" y="948815"/>
              <a:ext cx="36000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492815" y="948815"/>
              <a:ext cx="36001" cy="1333801"/>
            </a:xfrm>
            <a:custGeom>
              <a:avLst/>
              <a:gdLst/>
              <a:ahLst/>
              <a:cxnLst/>
              <a:rect l="0" t="0" r="0" b="0"/>
              <a:pathLst>
                <a:path w="36001" h="1333801">
                  <a:moveTo>
                    <a:pt x="0" y="0"/>
                  </a:moveTo>
                  <a:lnTo>
                    <a:pt x="36000" y="0"/>
                  </a:lnTo>
                  <a:lnTo>
                    <a:pt x="36000" y="1333800"/>
                  </a:lnTo>
                  <a:lnTo>
                    <a:pt x="0" y="133380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86736" y="2479875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12866" y="2516031"/>
            <a:ext cx="47391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测试结果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686736" y="349203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12866" y="3528194"/>
            <a:ext cx="47391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用户评测及改进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86736" y="4592101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12866" y="4623177"/>
            <a:ext cx="530706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分工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0187" y="6703207"/>
            <a:ext cx="4108451" cy="1547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1455" y="2433179"/>
            <a:ext cx="263144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项目展示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技术难点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802005" y="1168400"/>
            <a:ext cx="8367395" cy="255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Shared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Preferences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类实现存储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使用二维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button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数组实现游戏主界面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使用ViewPropertyAnimator实现游戏动效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解决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点击事件冲突滑动事件以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道具功能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service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实现背景音乐的添加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  <p:bldP spid="30" grpId="1"/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263144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测试结果</a:t>
            </a:r>
            <a:endParaRPr lang="zh-CN" altLang="en-US" sz="48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7828" y="2416299"/>
            <a:ext cx="864000" cy="864000"/>
            <a:chOff x="2517828" y="1926040"/>
            <a:chExt cx="864000" cy="864000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1" name="组合 54"/>
          <p:cNvGrpSpPr/>
          <p:nvPr/>
        </p:nvGrpSpPr>
        <p:grpSpPr>
          <a:xfrm>
            <a:off x="5980800" y="5560493"/>
            <a:ext cx="2304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测试结果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806950" y="1125220"/>
            <a:ext cx="2578100" cy="30607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测试问题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372870" y="976630"/>
            <a:ext cx="788670" cy="60325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通过率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4980"/>
            <a:ext cx="2619375" cy="2095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" y="4120515"/>
            <a:ext cx="266700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70" y="1873250"/>
            <a:ext cx="3095625" cy="183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335" y="4163695"/>
            <a:ext cx="2514600" cy="20478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51265" y="1125220"/>
            <a:ext cx="2578100" cy="30607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问题机型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7955" y="1968500"/>
            <a:ext cx="2200275" cy="1647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910" y="4368800"/>
            <a:ext cx="2162175" cy="163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0" grpId="1"/>
      <p:bldP spid="147" grpId="0"/>
      <p:bldP spid="16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测试结果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4806950" y="1125220"/>
            <a:ext cx="2578100" cy="30607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CPU/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内存占用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1163955" y="894715"/>
            <a:ext cx="1776095" cy="60325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安装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启动耗时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51265" y="1125220"/>
            <a:ext cx="2578100" cy="306070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p>
            <a:pPr lvl="0" algn="ctr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帧数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1579880"/>
            <a:ext cx="3720465" cy="4547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579880"/>
            <a:ext cx="3583305" cy="4597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25" y="1579880"/>
            <a:ext cx="3663950" cy="47072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65" y="1497965"/>
            <a:ext cx="3684270" cy="47929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945" y="2146935"/>
            <a:ext cx="3888740" cy="25590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675" y="2151380"/>
            <a:ext cx="3886835" cy="255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  <p:bldP spid="30" grpId="1"/>
      <p:bldP spid="147" grpId="0"/>
      <p:bldP spid="16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测试机型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05" y="873760"/>
            <a:ext cx="9294495" cy="5559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873760"/>
            <a:ext cx="9463405" cy="5622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  <p:bldP spid="3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"/>
          <a:srcRect t="2054" b="3954"/>
          <a:stretch>
            <a:fillRect/>
          </a:stretch>
        </p:blipFill>
        <p:spPr>
          <a:xfrm>
            <a:off x="635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机型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20" y="1607185"/>
            <a:ext cx="10296525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471930"/>
            <a:ext cx="10287000" cy="391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/>
      <p:bldP spid="30" grpId="1"/>
    </p:bldLst>
  </p:timing>
</p:sld>
</file>

<file path=ppt/tags/tag1.xml><?xml version="1.0" encoding="utf-8"?>
<p:tagLst xmlns:p="http://schemas.openxmlformats.org/presentationml/2006/main">
  <p:tag name="PA" val="v3.1.0"/>
</p:tagLst>
</file>

<file path=ppt/tags/tag2.xml><?xml version="1.0" encoding="utf-8"?>
<p:tagLst xmlns:p="http://schemas.openxmlformats.org/presentationml/2006/main">
  <p:tag name="PA" val="v3.1.0"/>
</p:tagLst>
</file>

<file path=ppt/tags/tag3.xml><?xml version="1.0" encoding="utf-8"?>
<p:tagLst xmlns:p="http://schemas.openxmlformats.org/presentationml/2006/main">
  <p:tag name="PA" val="v3.1.0"/>
</p:tagLst>
</file>

<file path=ppt/tags/tag4.xml><?xml version="1.0" encoding="utf-8"?>
<p:tagLst xmlns:p="http://schemas.openxmlformats.org/presentationml/2006/main">
  <p:tag name="PA" val="v3.1.0"/>
</p:tagLst>
</file>

<file path=ppt/tags/tag5.xml><?xml version="1.0" encoding="utf-8"?>
<p:tagLst xmlns:p="http://schemas.openxmlformats.org/presentationml/2006/main">
  <p:tag name="PA" val="v3.1.0"/>
</p:tagLst>
</file>

<file path=ppt/tags/tag6.xml><?xml version="1.0" encoding="utf-8"?>
<p:tagLst xmlns:p="http://schemas.openxmlformats.org/presentationml/2006/main">
  <p:tag name="PA" val="v3.1.0"/>
</p:tagLst>
</file>

<file path=ppt/tags/tag7.xml><?xml version="1.0" encoding="utf-8"?>
<p:tagLst xmlns:p="http://schemas.openxmlformats.org/presentationml/2006/main">
  <p:tag name="PA" val="v3.1.0"/>
</p:tagLst>
</file>

<file path=ppt/tags/tag8.xml><?xml version="1.0" encoding="utf-8"?>
<p:tagLst xmlns:p="http://schemas.openxmlformats.org/presentationml/2006/main">
  <p:tag name="PA" val="v3.1.0"/>
</p:tagLst>
</file>

<file path=ppt/tags/tag9.xml><?xml version="1.0" encoding="utf-8"?>
<p:tagLst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sbewaiml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</Words>
  <Application>WPS 演示</Application>
  <PresentationFormat>宽屏</PresentationFormat>
  <Paragraphs>105</Paragraphs>
  <Slides>14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字魂59号-创粗黑</vt:lpstr>
      <vt:lpstr>黑体</vt:lpstr>
      <vt:lpstr>微软雅黑</vt:lpstr>
      <vt:lpstr>Arial Unicode MS</vt:lpstr>
      <vt:lpstr>字魂59号-创粗黑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极简线条汇报PPT模板</dc:title>
  <dc:creator>mycomputer</dc:creator>
  <cp:lastModifiedBy>云奕</cp:lastModifiedBy>
  <cp:revision>626</cp:revision>
  <dcterms:created xsi:type="dcterms:W3CDTF">2014-08-06T02:23:00Z</dcterms:created>
  <dcterms:modified xsi:type="dcterms:W3CDTF">2020-12-30T01:13:26Z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